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0" r:id="rId2"/>
    <p:sldId id="282" r:id="rId3"/>
    <p:sldId id="266" r:id="rId4"/>
    <p:sldId id="265" r:id="rId5"/>
    <p:sldId id="283" r:id="rId6"/>
    <p:sldId id="278" r:id="rId7"/>
    <p:sldId id="272" r:id="rId8"/>
    <p:sldId id="263" r:id="rId9"/>
    <p:sldId id="261" r:id="rId10"/>
    <p:sldId id="273" r:id="rId11"/>
    <p:sldId id="274" r:id="rId12"/>
    <p:sldId id="262" r:id="rId13"/>
    <p:sldId id="281" r:id="rId14"/>
    <p:sldId id="256" r:id="rId15"/>
    <p:sldId id="267" r:id="rId16"/>
    <p:sldId id="26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76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orient="horz" pos="2520" userDrawn="1">
          <p15:clr>
            <a:srgbClr val="A4A3A4"/>
          </p15:clr>
        </p15:guide>
        <p15:guide id="5" orient="horz" pos="3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78"/>
    <a:srgbClr val="00A8E9"/>
    <a:srgbClr val="FFCA00"/>
    <a:srgbClr val="0031B4"/>
    <a:srgbClr val="152455"/>
    <a:srgbClr val="003093"/>
    <a:srgbClr val="FFC600"/>
    <a:srgbClr val="8C8279"/>
    <a:srgbClr val="D7D2CB"/>
    <a:srgbClr val="97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4"/>
    <p:restoredTop sz="94714"/>
  </p:normalViewPr>
  <p:slideViewPr>
    <p:cSldViewPr snapToGrid="0" snapToObjects="1" showGuides="1">
      <p:cViewPr varScale="1">
        <p:scale>
          <a:sx n="65" d="100"/>
          <a:sy n="65" d="100"/>
        </p:scale>
        <p:origin x="1122" y="72"/>
      </p:cViewPr>
      <p:guideLst>
        <p:guide pos="3768"/>
        <p:guide pos="384"/>
        <p:guide orient="horz" pos="2520"/>
        <p:guide orient="horz" pos="36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Planilha_do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3C7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493-764A-9C57-E269550D39BD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493-764A-9C57-E269550D39BD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93-764A-9C57-E269550D39BD}"/>
              </c:ext>
            </c:extLst>
          </c:dPt>
          <c:dPt>
            <c:idx val="3"/>
            <c:bubble3D val="0"/>
            <c:spPr>
              <a:solidFill>
                <a:srgbClr val="0031B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493-764A-9C57-E269550D39BD}"/>
              </c:ext>
            </c:extLst>
          </c:dPt>
          <c:dPt>
            <c:idx val="4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493-764A-9C57-E269550D39BD}"/>
              </c:ext>
            </c:extLst>
          </c:dPt>
          <c:dPt>
            <c:idx val="5"/>
            <c:bubble3D val="0"/>
            <c:spPr>
              <a:solidFill>
                <a:srgbClr val="FFCA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493-764A-9C57-E269550D39BD}"/>
              </c:ext>
            </c:extLst>
          </c:dPt>
          <c:dPt>
            <c:idx val="6"/>
            <c:bubble3D val="0"/>
            <c:spPr>
              <a:solidFill>
                <a:srgbClr val="00A8E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93-764A-9C57-E269550D39BD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2016</c:v>
                </c:pt>
                <c:pt idx="1">
                  <c:v>2017</c:v>
                </c:pt>
                <c:pt idx="2">
                  <c:v>2019</c:v>
                </c:pt>
                <c:pt idx="3">
                  <c:v>2020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5.4</c:v>
                </c:pt>
                <c:pt idx="5">
                  <c:v>7.4</c:v>
                </c:pt>
                <c:pt idx="6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93-764A-9C57-E269550D39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168722449210483"/>
          <c:y val="0.10223740572167087"/>
          <c:w val="0.10849465654383941"/>
          <c:h val="0.780018503872474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eneral">
          <cx:pt idx="0">1</cx:pt>
          <cx:pt idx="1">3</cx:pt>
          <cx:pt idx="2">3</cx:pt>
          <cx:pt idx="3">3</cx:pt>
          <cx:pt idx="4">5</cx:pt>
          <cx:pt idx="5">6</cx:pt>
          <cx:pt idx="6">6</cx:pt>
          <cx:pt idx="7">6</cx:pt>
          <cx:pt idx="8">7</cx:pt>
          <cx:pt idx="9">8</cx:pt>
          <cx:pt idx="10">8</cx:pt>
          <cx:pt idx="11">9</cx:pt>
          <cx:pt idx="12">9</cx:pt>
          <cx:pt idx="13">9</cx:pt>
          <cx:pt idx="14">9</cx:pt>
          <cx:pt idx="15">9</cx:pt>
          <cx:pt idx="16">10</cx:pt>
          <cx:pt idx="17">10</cx:pt>
          <cx:pt idx="18">10</cx:pt>
          <cx:pt idx="19">10</cx:pt>
          <cx:pt idx="20">10</cx:pt>
          <cx:pt idx="21">10</cx:pt>
          <cx:pt idx="22">11</cx:pt>
          <cx:pt idx="23">11</cx:pt>
          <cx:pt idx="24">11</cx:pt>
          <cx:pt idx="25">11</cx:pt>
          <cx:pt idx="26">11</cx:pt>
          <cx:pt idx="27">11</cx:pt>
          <cx:pt idx="28">12</cx:pt>
          <cx:pt idx="29">12</cx:pt>
          <cx:pt idx="30">12</cx:pt>
          <cx:pt idx="31">12</cx:pt>
          <cx:pt idx="32">12</cx:pt>
          <cx:pt idx="33">12</cx:pt>
          <cx:pt idx="34">13</cx:pt>
          <cx:pt idx="35">13</cx:pt>
          <cx:pt idx="36">13</cx:pt>
          <cx:pt idx="37">13</cx:pt>
          <cx:pt idx="38">13</cx:pt>
          <cx:pt idx="39">14</cx:pt>
          <cx:pt idx="40">14</cx:pt>
          <cx:pt idx="41">14</cx:pt>
          <cx:pt idx="42">14</cx:pt>
          <cx:pt idx="43">14</cx:pt>
          <cx:pt idx="44">14</cx:pt>
          <cx:pt idx="45">15</cx:pt>
          <cx:pt idx="46">15</cx:pt>
          <cx:pt idx="47">15</cx:pt>
          <cx:pt idx="48">15</cx:pt>
          <cx:pt idx="49">15</cx:pt>
          <cx:pt idx="50">15</cx:pt>
          <cx:pt idx="51">15</cx:pt>
          <cx:pt idx="52">15</cx:pt>
          <cx:pt idx="53">16</cx:pt>
          <cx:pt idx="54">16</cx:pt>
          <cx:pt idx="55">16</cx:pt>
          <cx:pt idx="56">16</cx:pt>
          <cx:pt idx="57">17</cx:pt>
          <cx:pt idx="58">17</cx:pt>
          <cx:pt idx="59">17</cx:pt>
          <cx:pt idx="60">17</cx:pt>
          <cx:pt idx="61">17</cx:pt>
          <cx:pt idx="62">17</cx:pt>
          <cx:pt idx="63">18</cx:pt>
          <cx:pt idx="64">18</cx:pt>
          <cx:pt idx="65">18</cx:pt>
          <cx:pt idx="66">18</cx:pt>
          <cx:pt idx="67">19</cx:pt>
          <cx:pt idx="68">19</cx:pt>
          <cx:pt idx="69">19</cx:pt>
          <cx:pt idx="70">20</cx:pt>
          <cx:pt idx="71">21</cx:pt>
          <cx:pt idx="72">22</cx:pt>
          <cx:pt idx="73">22</cx:pt>
          <cx:pt idx="74">24</cx:pt>
          <cx:pt idx="75">24</cx:pt>
        </cx:lvl>
      </cx:numDim>
    </cx:data>
  </cx:chartData>
  <cx:chart>
    <cx:plotArea>
      <cx:plotAreaRegion>
        <cx:plotSurface>
          <cx:spPr>
            <a:solidFill>
              <a:srgbClr val="00A8E9"/>
            </a:solidFill>
            <a:ln>
              <a:noFill/>
            </a:ln>
          </cx:spPr>
        </cx:plotSurface>
        <cx:series layoutId="clusteredColumn" uniqueId="{0136A885-B4E6-FD4E-B678-E7E5B2B2D9C6}">
          <cx:tx>
            <cx:txData>
              <cx:f>Sheet1!$A$1</cx:f>
              <cx:v>Series1</cx:v>
            </cx:txData>
          </cx:tx>
          <cx:spPr>
            <a:solidFill>
              <a:srgbClr val="00A8E9"/>
            </a:solidFill>
            <a:ln>
              <a:noFill/>
            </a:ln>
          </cx:spPr>
          <cx:dataId val="0"/>
          <cx:layoutPr>
            <cx:binning intervalClosed="r">
              <cx:binCount val="15"/>
            </cx:binning>
          </cx:layoutPr>
        </cx:series>
      </cx:plotAreaRegion>
      <cx:axis id="0" hidden="1">
        <cx:catScaling gapWidth="0"/>
        <cx:tickLabels/>
        <cx:spPr>
          <a:ln>
            <a:noFill/>
          </a:ln>
        </cx:spPr>
      </cx:axis>
      <cx:axis id="1">
        <cx:valScaling/>
        <cx:majorGridlines>
          <cx:spPr>
            <a:ln w="12700">
              <a:solidFill>
                <a:srgbClr val="D7D2CB">
                  <a:alpha val="76000"/>
                </a:srgbClr>
              </a:solidFill>
            </a:ln>
          </cx:spPr>
        </cx:majorGridlines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>
                <a:solidFill>
                  <a:srgbClr val="003C78"/>
                </a:solidFill>
              </a:defRPr>
            </a:pPr>
            <a:endParaRPr lang="en-US" sz="1197" b="1" i="0" u="none" strike="noStrike" baseline="0">
              <a:solidFill>
                <a:srgbClr val="003C78"/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54466-C06C-6C43-A5BE-BF620A1D5E66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7C2F73-C25A-714A-A94C-5B601A457C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00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C2F73-C25A-714A-A94C-5B601A457CC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46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7C2F73-C25A-714A-A94C-5B601A457CC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29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7C2F73-C25A-714A-A94C-5B601A457CC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17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FE82-C9AC-9445-8804-36CDD3817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5FF89-C661-2C48-931E-E3671F1D3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E0DB-9645-A542-AB3C-03944B46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B1CB0-E311-674F-81F8-4DC014AB2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F68DC-AC5C-994C-825E-B9EABAE6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064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70CA-7CFE-3A41-A860-D3136FEA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F42FD-8539-7E43-B3D7-D86B60935B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B3F8C-95F8-A148-A218-331E6FBAE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E1B07-552D-3544-8001-EA1DD1BB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B80CE-85DF-4249-B51C-D69BA4B9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12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ABE31-68E8-D746-8B3F-BD773EF57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A020EA-3398-8B4B-AFB3-208E56968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2102-7B92-D043-9790-F0CE17D4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7EF5C-A3DC-7A4A-8725-E2832817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22992-4DFD-4442-A210-4F5C6EA2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797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2BE95-A4A0-1F45-B8CC-9357EE5B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ABF3A-79A2-FA44-BE5C-326AC8558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FBBDB-9FDC-0C44-8BC4-4FB7B93B2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D45D5-A11C-8240-BFB0-C446F7CB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1DE5A-C017-8B43-8F89-1D665AF9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65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9B4B-5456-8E42-B287-EF3F188DE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7562E-EF05-7846-867C-E2025237D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11A8F-1031-4C49-B7BE-6872F9E3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60330-4DBF-BB47-AD8B-DD1AF89F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ED96B-7220-EE49-8478-B870F0D3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66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10AB-8099-7E44-A2EC-F9152E20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4F226-0CC8-214C-BDC3-6598385B3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7E932-0CA3-C846-9FD2-63C66AE5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AB1F-C72E-DB4C-8F08-A938A3E9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A7B28-8067-9440-98CD-E8C5BEC4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9A0F7-7449-DE41-9AFB-C1A2D37F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00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7B5E-C119-ED4C-A7DB-645DA75C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A2EA9-BBD0-BA4E-917F-B79AFC26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50147-9259-C844-8026-34B9DB5CE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91CD78-D81D-BB4E-9F01-9342BBEA0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2C359F-0F03-6047-B0C1-3106749A2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E85512-252E-9542-9E4E-878168529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B7719-B596-9040-B516-F89D3AC1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1C8A6E-0E60-294A-ACF0-81E3A6B1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94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4A2A-689C-0A4B-9612-D55799C8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F23A2-A1FD-5340-A8C1-1AD620EE7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7B690-6D1A-D146-A547-502B3428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C7F7F-AD28-1343-AC09-09F342E3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32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27B18E-BCE3-C742-B0B1-ECF7E914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24612-17F6-9F43-B731-F0618F2C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2954C-4898-4B4E-BCED-F693CEA2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62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FF500-FC1C-2C4B-B511-35FF4AE4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D0430-79A7-344F-B9F4-F6F34CDDA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1D618-F783-544A-8D3C-1A82331EA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3B003-1AE0-294A-B782-23D1AC97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D8E30-E9DB-4A49-8BAD-BBF0E9C1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342CE-0B44-DD4E-85AA-497142D1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864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6151-71F2-BB46-B6C9-4465FBB01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EB9744-DDAC-0547-B51A-FCE89EB0E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37BEE-FAE9-994E-ADE8-0BAB48F86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268DD-8DA5-6049-BC97-11A5B510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1286A-E9EB-FB44-A39F-CA055132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9C2F6-61DA-F141-ABD7-F1722E8D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44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B4210-4BC2-ED4B-865E-1C9A8E5B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3923-812A-C046-9A99-69D26BD90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CA99B-9261-184E-9EA8-02621FFDC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CF972-F020-BC4E-AB1D-D995EA4B920F}" type="datetimeFigureOut">
              <a:rPr lang="pt-BR" smtClean="0"/>
              <a:t>08/07/2020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D5CF9-A0E3-F84E-8CBD-56F13080B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73A44-ABC5-AB49-8793-C9E19FF39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D9383-AB92-6544-9CFA-4F16D4A8DA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23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hart" Target="../charts/char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FF46BCE-C7D9-6B40-A45B-5442E5CAD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4" r="29460"/>
          <a:stretch/>
        </p:blipFill>
        <p:spPr>
          <a:xfrm>
            <a:off x="8275970" y="0"/>
            <a:ext cx="3930778" cy="4988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A4F795-F7B8-A740-BB41-27172EC1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609" y="-493504"/>
            <a:ext cx="0" cy="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0B80EC-6E43-E540-9C8F-EC4F05865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2942" y="-1354238"/>
            <a:ext cx="1778115" cy="10980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8687C5-08A4-6848-B767-E1C049AEE5AF}"/>
              </a:ext>
            </a:extLst>
          </p:cNvPr>
          <p:cNvSpPr txBox="1"/>
          <p:nvPr/>
        </p:nvSpPr>
        <p:spPr>
          <a:xfrm>
            <a:off x="7434614" y="5987041"/>
            <a:ext cx="34178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00" b="1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JUNHO DE 2019   </a:t>
            </a:r>
            <a:r>
              <a:rPr lang="pt-BR" sz="1300" b="1" spc="100" dirty="0">
                <a:solidFill>
                  <a:srgbClr val="FFC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   </a:t>
            </a:r>
            <a:r>
              <a:rPr lang="pt-BR" sz="1300" b="1" spc="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SÃO PAULO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2A6F03-3CF6-0E40-B11E-AED8E64AA05C}"/>
              </a:ext>
            </a:extLst>
          </p:cNvPr>
          <p:cNvSpPr txBox="1"/>
          <p:nvPr/>
        </p:nvSpPr>
        <p:spPr>
          <a:xfrm>
            <a:off x="5335070" y="2742826"/>
            <a:ext cx="5517407" cy="1331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5020"/>
              </a:lnSpc>
            </a:pPr>
            <a:r>
              <a:rPr lang="pt-BR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TÍTULO:</a:t>
            </a:r>
          </a:p>
          <a:p>
            <a:pPr algn="r">
              <a:lnSpc>
                <a:spcPts val="5020"/>
              </a:lnSpc>
            </a:pPr>
            <a:r>
              <a:rPr lang="pt-BR" sz="40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[INSIRA O TEXTO]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309F6F-7755-454B-8A13-146B0E316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97" y="346415"/>
            <a:ext cx="1044960" cy="3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91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B4B906-9588-6944-BF70-29100131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989" y="346415"/>
            <a:ext cx="1044960" cy="399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B2E1A-BA39-F04C-9B1F-15318CCF4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22" r="8102" b="11585"/>
          <a:stretch/>
        </p:blipFill>
        <p:spPr>
          <a:xfrm>
            <a:off x="7006310" y="1491449"/>
            <a:ext cx="5185691" cy="43389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4EA7C9-AF4F-E546-93A7-E3A45F90A755}"/>
              </a:ext>
            </a:extLst>
          </p:cNvPr>
          <p:cNvSpPr/>
          <p:nvPr/>
        </p:nvSpPr>
        <p:spPr>
          <a:xfrm>
            <a:off x="891250" y="2125207"/>
            <a:ext cx="7942031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5620"/>
              </a:lnSpc>
            </a:pPr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Aqui vem uma frase </a:t>
            </a:r>
          </a:p>
          <a:p>
            <a:pPr algn="r">
              <a:lnSpc>
                <a:spcPts val="5620"/>
              </a:lnSpc>
            </a:pPr>
            <a:r>
              <a:rPr lang="pt-BR" sz="5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impacto que conecte o slide anterior com o próximo.</a:t>
            </a:r>
          </a:p>
        </p:txBody>
      </p:sp>
    </p:spTree>
    <p:extLst>
      <p:ext uri="{BB962C8B-B14F-4D97-AF65-F5344CB8AC3E}">
        <p14:creationId xmlns:p14="http://schemas.microsoft.com/office/powerpoint/2010/main" val="295840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4AF7C5-0B17-6D44-AAB8-0F4EC0BA82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9" r="2799"/>
          <a:stretch/>
        </p:blipFill>
        <p:spPr>
          <a:xfrm>
            <a:off x="0" y="0"/>
            <a:ext cx="730362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21DAEA-3F93-2540-B6B2-4505B9A78B89}"/>
              </a:ext>
            </a:extLst>
          </p:cNvPr>
          <p:cNvSpPr/>
          <p:nvPr/>
        </p:nvSpPr>
        <p:spPr>
          <a:xfrm>
            <a:off x="7280476" y="0"/>
            <a:ext cx="4911524" cy="6858000"/>
          </a:xfrm>
          <a:prstGeom prst="rect">
            <a:avLst/>
          </a:prstGeom>
          <a:solidFill>
            <a:srgbClr val="00A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BE3595-C4DF-334D-A810-145A91B44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989" y="346415"/>
            <a:ext cx="1044960" cy="399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05F31C-BFA4-6444-983E-A07009A60AB3}"/>
              </a:ext>
            </a:extLst>
          </p:cNvPr>
          <p:cNvSpPr txBox="1"/>
          <p:nvPr/>
        </p:nvSpPr>
        <p:spPr>
          <a:xfrm>
            <a:off x="7311226" y="1320333"/>
            <a:ext cx="4255784" cy="1478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80"/>
              </a:lnSpc>
            </a:pPr>
            <a:r>
              <a:rPr lang="pt-BR" sz="28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CAPRICHE EM UM</a:t>
            </a:r>
          </a:p>
          <a:p>
            <a:pPr algn="r">
              <a:lnSpc>
                <a:spcPts val="3680"/>
              </a:lnSpc>
            </a:pPr>
            <a:r>
              <a:rPr lang="pt-BR" sz="28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QUE </a:t>
            </a: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CHAME </a:t>
            </a:r>
          </a:p>
          <a:p>
            <a:pPr algn="r">
              <a:lnSpc>
                <a:spcPts val="3680"/>
              </a:lnSpc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ATENÇÃO [28pt]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44E6C-4B92-9748-AA95-DF5BB99DD16D}"/>
              </a:ext>
            </a:extLst>
          </p:cNvPr>
          <p:cNvSpPr txBox="1"/>
          <p:nvPr/>
        </p:nvSpPr>
        <p:spPr>
          <a:xfrm>
            <a:off x="7982127" y="4174070"/>
            <a:ext cx="358488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somente o que for pertinente,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nibath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toimer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7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magnumia</a:t>
            </a:r>
            <a:r>
              <a:rPr lang="pt-BR" sz="17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[17pt]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C6FFC-F6A5-4D44-8179-C2853485EF3D}"/>
              </a:ext>
            </a:extLst>
          </p:cNvPr>
          <p:cNvSpPr txBox="1"/>
          <p:nvPr/>
        </p:nvSpPr>
        <p:spPr>
          <a:xfrm>
            <a:off x="7311226" y="3102342"/>
            <a:ext cx="4255784" cy="75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80"/>
              </a:lnSpc>
            </a:pPr>
            <a:r>
              <a:rPr lang="pt-BR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uma frase </a:t>
            </a:r>
          </a:p>
          <a:p>
            <a:pPr algn="r">
              <a:lnSpc>
                <a:spcPts val="2580"/>
              </a:lnSpc>
            </a:pPr>
            <a:r>
              <a:rPr lang="pt-BR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apoio [23pt]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A79367-1E7E-824B-850D-99ABEB8EEE1C}"/>
              </a:ext>
            </a:extLst>
          </p:cNvPr>
          <p:cNvSpPr txBox="1"/>
          <p:nvPr/>
        </p:nvSpPr>
        <p:spPr>
          <a:xfrm>
            <a:off x="273389" y="270935"/>
            <a:ext cx="27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capítulo | Assunto slide </a:t>
            </a:r>
            <a:r>
              <a:rPr lang="pt-B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[11pt]</a:t>
            </a:r>
            <a:endParaRPr lang="pt-BR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08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B46CD-D9FB-3043-BD4C-6533045C2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1" r="1"/>
          <a:stretch/>
        </p:blipFill>
        <p:spPr>
          <a:xfrm>
            <a:off x="0" y="1302633"/>
            <a:ext cx="3231266" cy="38717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6E5281-CF8A-A540-AEC1-F615F0D3FF11}"/>
              </a:ext>
            </a:extLst>
          </p:cNvPr>
          <p:cNvSpPr txBox="1"/>
          <p:nvPr/>
        </p:nvSpPr>
        <p:spPr>
          <a:xfrm>
            <a:off x="983848" y="5414540"/>
            <a:ext cx="2176041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720"/>
              </a:lnSpc>
            </a:pP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somente o que </a:t>
            </a:r>
          </a:p>
          <a:p>
            <a:pPr algn="r">
              <a:lnSpc>
                <a:spcPts val="1720"/>
              </a:lnSpc>
            </a:pP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pertinente.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endParaRPr lang="pt-BR" sz="1600" dirty="0">
              <a:solidFill>
                <a:srgbClr val="003C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ts val="1720"/>
              </a:lnSpc>
            </a:pP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B7357-9865-194E-BD5F-04992E173432}"/>
              </a:ext>
            </a:extLst>
          </p:cNvPr>
          <p:cNvSpPr txBox="1"/>
          <p:nvPr/>
        </p:nvSpPr>
        <p:spPr>
          <a:xfrm>
            <a:off x="273389" y="270935"/>
            <a:ext cx="27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capítulo | Assunto slide </a:t>
            </a:r>
            <a:r>
              <a:rPr lang="pt-BR" sz="9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[11pt]</a:t>
            </a:r>
            <a:endParaRPr lang="pt-BR" sz="1100" dirty="0">
              <a:solidFill>
                <a:srgbClr val="003C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FEDE6-DB37-DF46-94E9-4591268AD1C0}"/>
              </a:ext>
            </a:extLst>
          </p:cNvPr>
          <p:cNvSpPr txBox="1"/>
          <p:nvPr/>
        </p:nvSpPr>
        <p:spPr>
          <a:xfrm>
            <a:off x="995423" y="4185695"/>
            <a:ext cx="23380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506A1-196B-5A4C-8B32-9C4F63CAE7E0}"/>
              </a:ext>
            </a:extLst>
          </p:cNvPr>
          <p:cNvSpPr txBox="1"/>
          <p:nvPr/>
        </p:nvSpPr>
        <p:spPr>
          <a:xfrm>
            <a:off x="1122745" y="3862264"/>
            <a:ext cx="206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spc="2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F85A03-DBE8-214D-8413-E9ABDBF41553}"/>
              </a:ext>
            </a:extLst>
          </p:cNvPr>
          <p:cNvSpPr/>
          <p:nvPr/>
        </p:nvSpPr>
        <p:spPr>
          <a:xfrm>
            <a:off x="8381523" y="6244709"/>
            <a:ext cx="31854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50" i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1050" i="1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nomedafonte-aoreetdolorema</a:t>
            </a:r>
            <a:r>
              <a:rPr lang="pt-BR" sz="1050" i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pt-BR" sz="1050" i="1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gnumia.com</a:t>
            </a:r>
            <a:r>
              <a:rPr lang="pt-BR" sz="1050" i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79A628-5987-7E4A-A20B-9D24145B7324}"/>
              </a:ext>
            </a:extLst>
          </p:cNvPr>
          <p:cNvSpPr txBox="1"/>
          <p:nvPr/>
        </p:nvSpPr>
        <p:spPr>
          <a:xfrm>
            <a:off x="8001000" y="3238500"/>
            <a:ext cx="35848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somente o que for pertinente.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nibath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toimer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magnumia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diamsectetuer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adisptotem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[18pt]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714C7-8A95-5740-8C3D-758CFABB3058}"/>
              </a:ext>
            </a:extLst>
          </p:cNvPr>
          <p:cNvSpPr txBox="1"/>
          <p:nvPr/>
        </p:nvSpPr>
        <p:spPr>
          <a:xfrm>
            <a:off x="4664597" y="1266055"/>
            <a:ext cx="6902413" cy="15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980"/>
              </a:lnSpc>
            </a:pPr>
            <a:r>
              <a:rPr lang="pt-BR" sz="4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CAPRICHE EM UMTÍTULO QUE </a:t>
            </a:r>
            <a:r>
              <a:rPr lang="pt-BR" sz="40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CHAME ATENÇÃO </a:t>
            </a:r>
            <a:r>
              <a:rPr lang="pt-BR" sz="32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[32pt]</a:t>
            </a:r>
            <a:endParaRPr lang="pt-BR" sz="4000" b="1" dirty="0">
              <a:solidFill>
                <a:srgbClr val="00A8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F1899-6F10-6948-AA30-44833338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885" y="0"/>
            <a:ext cx="1778115" cy="10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9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EBB7357-9865-194E-BD5F-04992E173432}"/>
              </a:ext>
            </a:extLst>
          </p:cNvPr>
          <p:cNvSpPr txBox="1"/>
          <p:nvPr/>
        </p:nvSpPr>
        <p:spPr>
          <a:xfrm>
            <a:off x="273389" y="270935"/>
            <a:ext cx="27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capítulo | Assunto slide </a:t>
            </a:r>
            <a:r>
              <a:rPr lang="pt-BR" sz="9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[11pt]</a:t>
            </a:r>
            <a:endParaRPr lang="pt-BR" sz="1100" dirty="0">
              <a:solidFill>
                <a:srgbClr val="003C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5D33EC-E78A-C74F-B4FF-BAEA4D2C921E}"/>
              </a:ext>
            </a:extLst>
          </p:cNvPr>
          <p:cNvGrpSpPr/>
          <p:nvPr/>
        </p:nvGrpSpPr>
        <p:grpSpPr>
          <a:xfrm>
            <a:off x="1392221" y="3530666"/>
            <a:ext cx="2349661" cy="2298634"/>
            <a:chOff x="983848" y="3862264"/>
            <a:chExt cx="2349661" cy="22986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6E5281-CF8A-A540-AEC1-F615F0D3FF11}"/>
                </a:ext>
              </a:extLst>
            </p:cNvPr>
            <p:cNvSpPr txBox="1"/>
            <p:nvPr/>
          </p:nvSpPr>
          <p:spPr>
            <a:xfrm>
              <a:off x="983848" y="5414540"/>
              <a:ext cx="2176041" cy="746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20"/>
                </a:lnSpc>
              </a:pP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Fale somente o que </a:t>
              </a:r>
            </a:p>
            <a:p>
              <a:pPr algn="r">
                <a:lnSpc>
                  <a:spcPts val="1720"/>
                </a:lnSpc>
              </a:pP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pertinente. </a:t>
              </a:r>
              <a:r>
                <a:rPr lang="pt-BR" sz="1600" dirty="0" err="1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endPara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>
                <a:lnSpc>
                  <a:spcPts val="1720"/>
                </a:lnSpc>
              </a:pP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 </a:t>
              </a:r>
              <a:r>
                <a:rPr lang="pt-BR" sz="1600" dirty="0" err="1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dolor</a:t>
              </a: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FEDE6-DB37-DF46-94E9-4591268AD1C0}"/>
                </a:ext>
              </a:extLst>
            </p:cNvPr>
            <p:cNvSpPr txBox="1"/>
            <p:nvPr/>
          </p:nvSpPr>
          <p:spPr>
            <a:xfrm>
              <a:off x="995423" y="4185695"/>
              <a:ext cx="23380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0" b="1" dirty="0">
                  <a:solidFill>
                    <a:srgbClr val="FFCA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F506A1-196B-5A4C-8B32-9C4F63CAE7E0}"/>
                </a:ext>
              </a:extLst>
            </p:cNvPr>
            <p:cNvSpPr txBox="1"/>
            <p:nvPr/>
          </p:nvSpPr>
          <p:spPr>
            <a:xfrm>
              <a:off x="1122745" y="3862264"/>
              <a:ext cx="2060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000" b="1" spc="2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0D327CD-D049-9A47-BE7F-B3801FA44FFC}"/>
              </a:ext>
            </a:extLst>
          </p:cNvPr>
          <p:cNvSpPr txBox="1"/>
          <p:nvPr/>
        </p:nvSpPr>
        <p:spPr>
          <a:xfrm>
            <a:off x="4664597" y="1266055"/>
            <a:ext cx="6902413" cy="15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980"/>
              </a:lnSpc>
            </a:pPr>
            <a:r>
              <a:rPr lang="pt-BR" sz="4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CAPRICHE EM UMTÍTULO QUE </a:t>
            </a:r>
            <a:r>
              <a:rPr lang="pt-BR" sz="40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CHAME ATENÇÃO </a:t>
            </a:r>
            <a:r>
              <a:rPr lang="pt-BR" sz="32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[32pt]</a:t>
            </a:r>
            <a:endParaRPr lang="pt-BR" sz="4000" b="1" dirty="0">
              <a:solidFill>
                <a:srgbClr val="00A8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F85A03-DBE8-214D-8413-E9ABDBF41553}"/>
              </a:ext>
            </a:extLst>
          </p:cNvPr>
          <p:cNvSpPr/>
          <p:nvPr/>
        </p:nvSpPr>
        <p:spPr>
          <a:xfrm>
            <a:off x="8381523" y="6244709"/>
            <a:ext cx="31854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50" i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1050" i="1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nomedafonte-aoreetdolorema</a:t>
            </a:r>
            <a:r>
              <a:rPr lang="pt-BR" sz="1050" i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pt-BR" sz="1050" i="1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gnumia.com</a:t>
            </a:r>
            <a:r>
              <a:rPr lang="pt-BR" sz="1050" i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5FD830-F1F2-6346-9725-FA622C94E0C9}"/>
              </a:ext>
            </a:extLst>
          </p:cNvPr>
          <p:cNvGrpSpPr/>
          <p:nvPr/>
        </p:nvGrpSpPr>
        <p:grpSpPr>
          <a:xfrm>
            <a:off x="4893399" y="3530666"/>
            <a:ext cx="2349661" cy="2298634"/>
            <a:chOff x="983848" y="3862264"/>
            <a:chExt cx="2349661" cy="22986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DD8DAE-645D-5544-A941-8946A43DF493}"/>
                </a:ext>
              </a:extLst>
            </p:cNvPr>
            <p:cNvSpPr txBox="1"/>
            <p:nvPr/>
          </p:nvSpPr>
          <p:spPr>
            <a:xfrm>
              <a:off x="983848" y="5414540"/>
              <a:ext cx="2176041" cy="746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20"/>
                </a:lnSpc>
              </a:pP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Fale somente o que </a:t>
              </a:r>
            </a:p>
            <a:p>
              <a:pPr algn="r">
                <a:lnSpc>
                  <a:spcPts val="1720"/>
                </a:lnSpc>
              </a:pP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pertinente. </a:t>
              </a:r>
              <a:r>
                <a:rPr lang="pt-BR" sz="1600" dirty="0" err="1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endPara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>
                <a:lnSpc>
                  <a:spcPts val="1720"/>
                </a:lnSpc>
              </a:pP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 </a:t>
              </a:r>
              <a:r>
                <a:rPr lang="pt-BR" sz="1600" dirty="0" err="1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dolor</a:t>
              </a: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BC3BE0-650E-9744-B20D-9AB14361BA3B}"/>
                </a:ext>
              </a:extLst>
            </p:cNvPr>
            <p:cNvSpPr txBox="1"/>
            <p:nvPr/>
          </p:nvSpPr>
          <p:spPr>
            <a:xfrm>
              <a:off x="995423" y="4185695"/>
              <a:ext cx="23380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0" b="1" dirty="0">
                  <a:solidFill>
                    <a:srgbClr val="FFCA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4057DF-1716-4747-B92E-883B8539AF9D}"/>
                </a:ext>
              </a:extLst>
            </p:cNvPr>
            <p:cNvSpPr txBox="1"/>
            <p:nvPr/>
          </p:nvSpPr>
          <p:spPr>
            <a:xfrm>
              <a:off x="1122745" y="3862264"/>
              <a:ext cx="2060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000" b="1" spc="2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09BBDC-6AE0-6B4E-A277-1D4491A60FE3}"/>
              </a:ext>
            </a:extLst>
          </p:cNvPr>
          <p:cNvGrpSpPr/>
          <p:nvPr/>
        </p:nvGrpSpPr>
        <p:grpSpPr>
          <a:xfrm>
            <a:off x="8394577" y="3530666"/>
            <a:ext cx="2349661" cy="2298634"/>
            <a:chOff x="983848" y="3862264"/>
            <a:chExt cx="2349661" cy="229863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A78DF0-6D5A-544A-96D7-6EA4FF8CA99D}"/>
                </a:ext>
              </a:extLst>
            </p:cNvPr>
            <p:cNvSpPr txBox="1"/>
            <p:nvPr/>
          </p:nvSpPr>
          <p:spPr>
            <a:xfrm>
              <a:off x="983848" y="5414540"/>
              <a:ext cx="2176041" cy="746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20"/>
                </a:lnSpc>
              </a:pP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Fale somente o que </a:t>
              </a:r>
            </a:p>
            <a:p>
              <a:pPr algn="r">
                <a:lnSpc>
                  <a:spcPts val="1720"/>
                </a:lnSpc>
              </a:pP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pertinente. </a:t>
              </a:r>
              <a:r>
                <a:rPr lang="pt-BR" sz="1600" dirty="0" err="1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</a:t>
              </a:r>
              <a:endPara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>
                <a:lnSpc>
                  <a:spcPts val="1720"/>
                </a:lnSpc>
              </a:pP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ipsum </a:t>
              </a:r>
              <a:r>
                <a:rPr lang="pt-BR" sz="1600" dirty="0" err="1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dolor</a:t>
              </a:r>
              <a:r>
                <a:rPr lang="pt-BR" sz="16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sit.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261513-F2AA-0D41-BD4A-2B1E16CCDA3B}"/>
                </a:ext>
              </a:extLst>
            </p:cNvPr>
            <p:cNvSpPr txBox="1"/>
            <p:nvPr/>
          </p:nvSpPr>
          <p:spPr>
            <a:xfrm>
              <a:off x="995423" y="4185695"/>
              <a:ext cx="23380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8000" b="1" dirty="0">
                  <a:solidFill>
                    <a:srgbClr val="FFCA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BA6EF6-8C4A-3548-AA45-876DB6CA900C}"/>
                </a:ext>
              </a:extLst>
            </p:cNvPr>
            <p:cNvSpPr txBox="1"/>
            <p:nvPr/>
          </p:nvSpPr>
          <p:spPr>
            <a:xfrm>
              <a:off x="1122745" y="3862264"/>
              <a:ext cx="20602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000" b="1" spc="2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69F7E76-D470-C747-8C3D-EDA19CA87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885" y="0"/>
            <a:ext cx="1778115" cy="10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59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0" name="Chart 19">
                <a:extLst>
                  <a:ext uri="{FF2B5EF4-FFF2-40B4-BE49-F238E27FC236}">
                    <a16:creationId xmlns:a16="http://schemas.microsoft.com/office/drawing/2014/main" id="{B55FCB4D-1D93-3740-A727-D4F7CD6B4D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45944189"/>
                  </p:ext>
                </p:extLst>
              </p:nvPr>
            </p:nvGraphicFramePr>
            <p:xfrm>
              <a:off x="408998" y="2726097"/>
              <a:ext cx="5572702" cy="324434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0" name="Chart 19">
                <a:extLst>
                  <a:ext uri="{FF2B5EF4-FFF2-40B4-BE49-F238E27FC236}">
                    <a16:creationId xmlns:a16="http://schemas.microsoft.com/office/drawing/2014/main" id="{B55FCB4D-1D93-3740-A727-D4F7CD6B4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998" y="2726097"/>
                <a:ext cx="5572702" cy="324434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46F886C-8345-6344-94D9-B2780BC781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211074"/>
              </p:ext>
            </p:extLst>
          </p:nvPr>
        </p:nvGraphicFramePr>
        <p:xfrm>
          <a:off x="6365431" y="2847703"/>
          <a:ext cx="5407469" cy="3132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D8A8A03-9536-8F48-88B5-2F8512408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3885" y="0"/>
            <a:ext cx="1778115" cy="1098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EEB889-F193-5B46-83F0-E8C2C4E2FE53}"/>
              </a:ext>
            </a:extLst>
          </p:cNvPr>
          <p:cNvSpPr txBox="1"/>
          <p:nvPr/>
        </p:nvSpPr>
        <p:spPr>
          <a:xfrm>
            <a:off x="273389" y="270935"/>
            <a:ext cx="27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capítulo | Assunto slide </a:t>
            </a:r>
            <a:r>
              <a:rPr lang="pt-BR" sz="9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[11pt]</a:t>
            </a:r>
            <a:endParaRPr lang="pt-BR" sz="1100" dirty="0">
              <a:solidFill>
                <a:srgbClr val="003C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2BE70-BACB-9141-9992-625D39223D64}"/>
              </a:ext>
            </a:extLst>
          </p:cNvPr>
          <p:cNvSpPr/>
          <p:nvPr/>
        </p:nvSpPr>
        <p:spPr>
          <a:xfrm>
            <a:off x="8381523" y="6244709"/>
            <a:ext cx="31854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50" i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1050" i="1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nomedafonte-aoreetdolorema</a:t>
            </a:r>
            <a:r>
              <a:rPr lang="pt-BR" sz="1050" i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pt-BR" sz="1050" i="1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gnumia.com</a:t>
            </a:r>
            <a:r>
              <a:rPr lang="pt-BR" sz="1050" i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D3FDA0-EE1D-7046-B94C-D00BB90EED11}"/>
              </a:ext>
            </a:extLst>
          </p:cNvPr>
          <p:cNvSpPr txBox="1"/>
          <p:nvPr/>
        </p:nvSpPr>
        <p:spPr>
          <a:xfrm>
            <a:off x="4664597" y="1216932"/>
            <a:ext cx="6902413" cy="71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480"/>
              </a:lnSpc>
            </a:pPr>
            <a:r>
              <a:rPr lang="pt-BR" sz="2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CAPRICHE EM UM TÍTULO </a:t>
            </a:r>
          </a:p>
          <a:p>
            <a:pPr algn="r">
              <a:lnSpc>
                <a:spcPts val="2480"/>
              </a:lnSpc>
            </a:pPr>
            <a:r>
              <a:rPr lang="pt-BR" sz="2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lang="pt-BR" sz="2000" b="1" dirty="0">
                <a:solidFill>
                  <a:srgbClr val="FFC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CHAME ATENÇÃO </a:t>
            </a:r>
            <a:r>
              <a:rPr lang="pt-BR" sz="1600" b="1" dirty="0">
                <a:solidFill>
                  <a:srgbClr val="FFC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[20pt]</a:t>
            </a:r>
            <a:endParaRPr lang="pt-BR" sz="2000" b="1" dirty="0">
              <a:solidFill>
                <a:srgbClr val="FFCA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78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564AA1-FECD-A248-8C81-77B46716F412}"/>
              </a:ext>
            </a:extLst>
          </p:cNvPr>
          <p:cNvSpPr txBox="1"/>
          <p:nvPr/>
        </p:nvSpPr>
        <p:spPr>
          <a:xfrm>
            <a:off x="551182" y="3534591"/>
            <a:ext cx="30217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</a:t>
            </a:r>
          </a:p>
          <a:p>
            <a:pPr algn="r"/>
            <a:r>
              <a:rPr lang="pt-BR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TABELA</a:t>
            </a:r>
          </a:p>
          <a:p>
            <a:pPr algn="r"/>
            <a:endParaRPr lang="pt-BR" dirty="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nibath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euismod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tincidunt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toimer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magnumia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r"/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toimer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laoreet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magnumia</a:t>
            </a:r>
            <a:r>
              <a:rPr lang="pt-BR" sz="16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[16pt]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D6B55B7-A4D5-074F-9F96-F2ED8F478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388194"/>
              </p:ext>
            </p:extLst>
          </p:nvPr>
        </p:nvGraphicFramePr>
        <p:xfrm>
          <a:off x="3831771" y="2499360"/>
          <a:ext cx="7733697" cy="343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578">
                  <a:extLst>
                    <a:ext uri="{9D8B030D-6E8A-4147-A177-3AD203B41FA5}">
                      <a16:colId xmlns:a16="http://schemas.microsoft.com/office/drawing/2014/main" val="2225428146"/>
                    </a:ext>
                  </a:extLst>
                </a:gridCol>
                <a:gridCol w="1677323">
                  <a:extLst>
                    <a:ext uri="{9D8B030D-6E8A-4147-A177-3AD203B41FA5}">
                      <a16:colId xmlns:a16="http://schemas.microsoft.com/office/drawing/2014/main" val="451439019"/>
                    </a:ext>
                  </a:extLst>
                </a:gridCol>
                <a:gridCol w="1288949">
                  <a:extLst>
                    <a:ext uri="{9D8B030D-6E8A-4147-A177-3AD203B41FA5}">
                      <a16:colId xmlns:a16="http://schemas.microsoft.com/office/drawing/2014/main" val="768354677"/>
                    </a:ext>
                  </a:extLst>
                </a:gridCol>
                <a:gridCol w="1288949">
                  <a:extLst>
                    <a:ext uri="{9D8B030D-6E8A-4147-A177-3AD203B41FA5}">
                      <a16:colId xmlns:a16="http://schemas.microsoft.com/office/drawing/2014/main" val="938061058"/>
                    </a:ext>
                  </a:extLst>
                </a:gridCol>
                <a:gridCol w="1288949">
                  <a:extLst>
                    <a:ext uri="{9D8B030D-6E8A-4147-A177-3AD203B41FA5}">
                      <a16:colId xmlns:a16="http://schemas.microsoft.com/office/drawing/2014/main" val="3630982110"/>
                    </a:ext>
                  </a:extLst>
                </a:gridCol>
                <a:gridCol w="1288949">
                  <a:extLst>
                    <a:ext uri="{9D8B030D-6E8A-4147-A177-3AD203B41FA5}">
                      <a16:colId xmlns:a16="http://schemas.microsoft.com/office/drawing/2014/main" val="1042678438"/>
                    </a:ext>
                  </a:extLst>
                </a:gridCol>
              </a:tblGrid>
              <a:tr h="429442"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/>
                        <a:t>Ano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err="1"/>
                        <a:t>Lorem</a:t>
                      </a:r>
                      <a:r>
                        <a:rPr lang="pt-BR" sz="1200" b="1" dirty="0"/>
                        <a:t> ipsum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0" dirty="0" err="1"/>
                        <a:t>Lorem</a:t>
                      </a:r>
                      <a:endParaRPr lang="pt-BR" sz="1200" b="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dirty="0" err="1"/>
                        <a:t>Lorem</a:t>
                      </a:r>
                      <a:endParaRPr lang="pt-BR" sz="1200" b="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dirty="0" err="1"/>
                        <a:t>Lorem</a:t>
                      </a:r>
                      <a:endParaRPr lang="pt-BR" sz="1200" b="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dirty="0" err="1"/>
                        <a:t>Lorem</a:t>
                      </a:r>
                      <a:endParaRPr lang="pt-BR" sz="1200" b="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C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376714"/>
                  </a:ext>
                </a:extLst>
              </a:tr>
              <a:tr h="429442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chemeClr val="bg1"/>
                          </a:solidFill>
                        </a:rPr>
                        <a:t>2019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/>
                          </a:solidFill>
                        </a:rPr>
                        <a:t>Sitamet</a:t>
                      </a:r>
                      <a:endParaRPr lang="pt-BR" sz="1100" dirty="0">
                        <a:solidFill>
                          <a:schemeClr val="bg1"/>
                        </a:solidFill>
                      </a:endParaRP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dirty="0">
                          <a:solidFill>
                            <a:srgbClr val="8C8279"/>
                          </a:solidFill>
                        </a:rPr>
                        <a:t>0.1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2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033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rgbClr val="8C8279"/>
                          </a:solidFill>
                        </a:rPr>
                        <a:t>xx</a:t>
                      </a:r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%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118172"/>
                  </a:ext>
                </a:extLst>
              </a:tr>
              <a:tr h="429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2020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/>
                          </a:solidFill>
                        </a:rPr>
                        <a:t>Sitamet</a:t>
                      </a:r>
                      <a:endParaRPr lang="pt-BR" sz="110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0.2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4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045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rgbClr val="8C8279"/>
                          </a:solidFill>
                        </a:rPr>
                        <a:t>xx</a:t>
                      </a:r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%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870980"/>
                  </a:ext>
                </a:extLst>
              </a:tr>
              <a:tr h="429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2021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/>
                          </a:solidFill>
                        </a:rPr>
                        <a:t>Sitamet</a:t>
                      </a:r>
                      <a:endParaRPr lang="pt-BR" sz="110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0.3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5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072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rgbClr val="8C8279"/>
                          </a:solidFill>
                        </a:rPr>
                        <a:t>xx</a:t>
                      </a:r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%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006225"/>
                  </a:ext>
                </a:extLst>
              </a:tr>
              <a:tr h="429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2022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/>
                          </a:solidFill>
                        </a:rPr>
                        <a:t>Sitamet</a:t>
                      </a:r>
                      <a:endParaRPr lang="pt-BR" sz="110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0.4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8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011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rgbClr val="8C8279"/>
                          </a:solidFill>
                        </a:rPr>
                        <a:t>xx</a:t>
                      </a:r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%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113479"/>
                  </a:ext>
                </a:extLst>
              </a:tr>
              <a:tr h="429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2023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/>
                          </a:solidFill>
                        </a:rPr>
                        <a:t>Sitamet</a:t>
                      </a:r>
                      <a:endParaRPr lang="pt-BR" sz="110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0.5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004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rgbClr val="8C8279"/>
                          </a:solidFill>
                        </a:rPr>
                        <a:t>xx</a:t>
                      </a:r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%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593675"/>
                  </a:ext>
                </a:extLst>
              </a:tr>
              <a:tr h="429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2024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/>
                          </a:solidFill>
                        </a:rPr>
                        <a:t>Sitamet</a:t>
                      </a:r>
                      <a:endParaRPr lang="pt-BR" sz="110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0.6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2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082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rgbClr val="8C8279"/>
                          </a:solidFill>
                        </a:rPr>
                        <a:t>xx</a:t>
                      </a:r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%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15518"/>
                  </a:ext>
                </a:extLst>
              </a:tr>
              <a:tr h="4294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chemeClr val="bg1"/>
                          </a:solidFill>
                        </a:rPr>
                        <a:t>2025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A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err="1">
                          <a:solidFill>
                            <a:schemeClr val="bg1"/>
                          </a:solidFill>
                        </a:rPr>
                        <a:t>Sitamet</a:t>
                      </a:r>
                      <a:endParaRPr lang="pt-BR" sz="1100" dirty="0"/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8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0.7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1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005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 err="1">
                          <a:solidFill>
                            <a:srgbClr val="8C8279"/>
                          </a:solidFill>
                        </a:rPr>
                        <a:t>xx</a:t>
                      </a:r>
                      <a:r>
                        <a:rPr lang="pt-BR" sz="1100" dirty="0">
                          <a:solidFill>
                            <a:srgbClr val="8C8279"/>
                          </a:solidFill>
                        </a:rPr>
                        <a:t>%</a:t>
                      </a:r>
                    </a:p>
                  </a:txBody>
                  <a:tcPr marL="74406" marR="74406" marT="37204" marB="3720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787049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818590C-4205-D246-9E8D-DE330672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885" y="0"/>
            <a:ext cx="1778115" cy="1098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195E8E-7EB4-9345-8F8C-84854BE93A34}"/>
              </a:ext>
            </a:extLst>
          </p:cNvPr>
          <p:cNvSpPr txBox="1"/>
          <p:nvPr/>
        </p:nvSpPr>
        <p:spPr>
          <a:xfrm>
            <a:off x="4664597" y="1216932"/>
            <a:ext cx="6902413" cy="711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480"/>
              </a:lnSpc>
            </a:pPr>
            <a:r>
              <a:rPr lang="pt-BR" sz="2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CAPRICHE EM UM TÍTULO </a:t>
            </a:r>
          </a:p>
          <a:p>
            <a:pPr algn="r">
              <a:lnSpc>
                <a:spcPts val="2480"/>
              </a:lnSpc>
            </a:pPr>
            <a:r>
              <a:rPr lang="pt-BR" sz="2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lang="pt-BR" sz="20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CHAME ATENÇÃO </a:t>
            </a:r>
            <a:r>
              <a:rPr lang="pt-BR" sz="16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[20pt]</a:t>
            </a:r>
            <a:endParaRPr lang="pt-BR" sz="2000" b="1" dirty="0">
              <a:solidFill>
                <a:srgbClr val="00A8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DF1CEE-151E-C247-9FBA-0132063F52D6}"/>
              </a:ext>
            </a:extLst>
          </p:cNvPr>
          <p:cNvSpPr txBox="1"/>
          <p:nvPr/>
        </p:nvSpPr>
        <p:spPr>
          <a:xfrm>
            <a:off x="273389" y="270935"/>
            <a:ext cx="27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capítulo | Assunto slide </a:t>
            </a:r>
            <a:r>
              <a:rPr lang="pt-BR" sz="9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[11pt]</a:t>
            </a:r>
            <a:endParaRPr lang="pt-BR" sz="1100" dirty="0">
              <a:solidFill>
                <a:srgbClr val="003C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05DD0-2DEE-5E49-A321-3B221769B107}"/>
              </a:ext>
            </a:extLst>
          </p:cNvPr>
          <p:cNvSpPr/>
          <p:nvPr/>
        </p:nvSpPr>
        <p:spPr>
          <a:xfrm>
            <a:off x="8381523" y="6244709"/>
            <a:ext cx="31854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sz="1050" i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</a:t>
            </a:r>
            <a:r>
              <a:rPr lang="pt-BR" sz="1050" i="1" dirty="0" err="1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nomedafonte-aoreetdolorema</a:t>
            </a:r>
            <a:r>
              <a:rPr lang="pt-BR" sz="1050" i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pt-BR" sz="1050" i="1" dirty="0" err="1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gnumia.com</a:t>
            </a:r>
            <a:r>
              <a:rPr lang="pt-BR" sz="1050" i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601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6DD21F-57E2-B34B-A28B-1FC57CE8C4E1}"/>
              </a:ext>
            </a:extLst>
          </p:cNvPr>
          <p:cNvSpPr/>
          <p:nvPr/>
        </p:nvSpPr>
        <p:spPr>
          <a:xfrm>
            <a:off x="7947675" y="4466268"/>
            <a:ext cx="294410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b="1" spc="10" dirty="0" err="1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institutoayrtonsenna.org.br</a:t>
            </a:r>
            <a:endParaRPr lang="pt-BR" sz="1500" b="1" spc="10" dirty="0">
              <a:solidFill>
                <a:srgbClr val="00A8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38D07C-8150-4C40-8F20-5F35E916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47" y="2554115"/>
            <a:ext cx="3427154" cy="21162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42DF24-714F-F141-BBEE-3E333FF87C98}"/>
              </a:ext>
            </a:extLst>
          </p:cNvPr>
          <p:cNvSpPr txBox="1"/>
          <p:nvPr/>
        </p:nvSpPr>
        <p:spPr>
          <a:xfrm>
            <a:off x="6744067" y="3157476"/>
            <a:ext cx="4255784" cy="104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8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 Dr. Fernandes Coelho, 85</a:t>
            </a:r>
          </a:p>
          <a:p>
            <a:pPr algn="r">
              <a:lnSpc>
                <a:spcPts val="188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15º Andar  |  05423-04</a:t>
            </a:r>
          </a:p>
          <a:p>
            <a:pPr algn="r">
              <a:lnSpc>
                <a:spcPts val="188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Pinheiros – SP Capital  |  Brasil</a:t>
            </a:r>
          </a:p>
          <a:p>
            <a:pPr algn="r">
              <a:lnSpc>
                <a:spcPts val="188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+55 11 2974 3000</a:t>
            </a:r>
          </a:p>
        </p:txBody>
      </p:sp>
    </p:spTree>
    <p:extLst>
      <p:ext uri="{BB962C8B-B14F-4D97-AF65-F5344CB8AC3E}">
        <p14:creationId xmlns:p14="http://schemas.microsoft.com/office/powerpoint/2010/main" val="317552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6DD21F-57E2-B34B-A28B-1FC57CE8C4E1}"/>
              </a:ext>
            </a:extLst>
          </p:cNvPr>
          <p:cNvSpPr/>
          <p:nvPr/>
        </p:nvSpPr>
        <p:spPr>
          <a:xfrm>
            <a:off x="7947675" y="4466268"/>
            <a:ext cx="294410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b="1" spc="10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institutoayrtonsenna.org.br</a:t>
            </a:r>
            <a:endParaRPr lang="pt-BR" sz="1500" b="1" spc="10" dirty="0">
              <a:solidFill>
                <a:srgbClr val="003C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2DF24-714F-F141-BBEE-3E333FF87C98}"/>
              </a:ext>
            </a:extLst>
          </p:cNvPr>
          <p:cNvSpPr txBox="1"/>
          <p:nvPr/>
        </p:nvSpPr>
        <p:spPr>
          <a:xfrm>
            <a:off x="6744067" y="3157476"/>
            <a:ext cx="4255784" cy="104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8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Rua Dr. Fernandes Coelho, 85</a:t>
            </a:r>
          </a:p>
          <a:p>
            <a:pPr algn="r">
              <a:lnSpc>
                <a:spcPts val="188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15º Andar  |  05423-04</a:t>
            </a:r>
          </a:p>
          <a:p>
            <a:pPr algn="r">
              <a:lnSpc>
                <a:spcPts val="188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Pinheiros – SP Capital  |  Brasil</a:t>
            </a:r>
          </a:p>
          <a:p>
            <a:pPr algn="r">
              <a:lnSpc>
                <a:spcPts val="1880"/>
              </a:lnSpc>
            </a:pPr>
            <a:r>
              <a:rPr lang="pt-BR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+55 11 2974 3000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5D2B2-3971-6B45-BF07-642422CE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47" y="2552976"/>
            <a:ext cx="3429000" cy="211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6E16ADB-809C-5445-83AC-3949C9664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7" r="18947"/>
          <a:stretch/>
        </p:blipFill>
        <p:spPr>
          <a:xfrm>
            <a:off x="0" y="0"/>
            <a:ext cx="7847635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A4F795-F7B8-A740-BB41-27172EC1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609" y="-493504"/>
            <a:ext cx="0" cy="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890AD-329E-DA4A-8B92-77CF620E4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65" r="11620" b="10841"/>
          <a:stretch/>
        </p:blipFill>
        <p:spPr>
          <a:xfrm>
            <a:off x="9076120" y="385881"/>
            <a:ext cx="3115880" cy="29048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2A6F03-3CF6-0E40-B11E-AED8E64AA05C}"/>
              </a:ext>
            </a:extLst>
          </p:cNvPr>
          <p:cNvSpPr txBox="1"/>
          <p:nvPr/>
        </p:nvSpPr>
        <p:spPr>
          <a:xfrm>
            <a:off x="5023413" y="3020110"/>
            <a:ext cx="6663363" cy="209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20"/>
              </a:lnSpc>
            </a:pPr>
            <a:r>
              <a:rPr lang="pt-BR" sz="4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COMECE COM </a:t>
            </a:r>
          </a:p>
          <a:p>
            <a:pPr algn="r">
              <a:lnSpc>
                <a:spcPts val="4020"/>
              </a:lnSpc>
            </a:pPr>
            <a:r>
              <a:rPr lang="pt-BR" sz="4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TÍTULO </a:t>
            </a:r>
          </a:p>
          <a:p>
            <a:pPr algn="r">
              <a:lnSpc>
                <a:spcPts val="4020"/>
              </a:lnSpc>
            </a:pPr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MATADOR</a:t>
            </a:r>
          </a:p>
          <a:p>
            <a:pPr algn="r">
              <a:lnSpc>
                <a:spcPts val="4020"/>
              </a:lnSpc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[40pt]</a:t>
            </a:r>
            <a:endParaRPr lang="pt-BR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55E4CC-27D7-AA4B-9FCD-2F8E18901716}"/>
              </a:ext>
            </a:extLst>
          </p:cNvPr>
          <p:cNvSpPr txBox="1"/>
          <p:nvPr/>
        </p:nvSpPr>
        <p:spPr>
          <a:xfrm>
            <a:off x="8282843" y="5234708"/>
            <a:ext cx="34178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300" b="1" spc="100" dirty="0">
                <a:solidFill>
                  <a:srgbClr val="FFC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MM/AAAA, SÃO PAULO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590805-C8A5-4F43-9160-E43FC48A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97" y="346415"/>
            <a:ext cx="1044960" cy="3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3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B156B-B882-404F-BD8B-E6335A07A9AB}"/>
              </a:ext>
            </a:extLst>
          </p:cNvPr>
          <p:cNvSpPr/>
          <p:nvPr/>
        </p:nvSpPr>
        <p:spPr>
          <a:xfrm>
            <a:off x="0" y="0"/>
            <a:ext cx="3599727" cy="6858000"/>
          </a:xfrm>
          <a:prstGeom prst="rect">
            <a:avLst/>
          </a:prstGeom>
          <a:solidFill>
            <a:srgbClr val="00A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AF7D81-6DA6-514C-BA96-0A8168F2739C}"/>
              </a:ext>
            </a:extLst>
          </p:cNvPr>
          <p:cNvSpPr/>
          <p:nvPr/>
        </p:nvSpPr>
        <p:spPr>
          <a:xfrm>
            <a:off x="540150" y="4238586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b="1" spc="4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 </a:t>
            </a:r>
            <a:r>
              <a:rPr lang="pt-BR" sz="4400" b="1" spc="4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</a:p>
          <a:p>
            <a:r>
              <a:rPr lang="pt-BR" sz="4400" b="1" spc="4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APRESENTAÇÃO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B7FD17-1D12-704B-B2C5-D24E72E4A616}"/>
              </a:ext>
            </a:extLst>
          </p:cNvPr>
          <p:cNvGrpSpPr/>
          <p:nvPr/>
        </p:nvGrpSpPr>
        <p:grpSpPr>
          <a:xfrm>
            <a:off x="6815077" y="1261768"/>
            <a:ext cx="4714755" cy="4334464"/>
            <a:chOff x="6953973" y="1340928"/>
            <a:chExt cx="4714755" cy="43344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FF7347-518F-CB49-BCE4-160C4227FB62}"/>
                </a:ext>
              </a:extLst>
            </p:cNvPr>
            <p:cNvSpPr/>
            <p:nvPr/>
          </p:nvSpPr>
          <p:spPr>
            <a:xfrm>
              <a:off x="6953973" y="1340928"/>
              <a:ext cx="21437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FFCA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01. </a:t>
              </a:r>
            </a:p>
            <a:p>
              <a:r>
                <a:rPr lang="pt-BR" sz="2400" b="1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Assunto: </a:t>
              </a:r>
            </a:p>
            <a:p>
              <a:r>
                <a:rPr lang="pt-BR" sz="24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Explicação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21B134-F023-154A-BFB1-956E0FEB3138}"/>
                </a:ext>
              </a:extLst>
            </p:cNvPr>
            <p:cNvSpPr/>
            <p:nvPr/>
          </p:nvSpPr>
          <p:spPr>
            <a:xfrm>
              <a:off x="6953973" y="2907996"/>
              <a:ext cx="21437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FFCA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03. </a:t>
              </a:r>
            </a:p>
            <a:p>
              <a:r>
                <a:rPr lang="pt-BR" sz="2400" b="1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Assunto: </a:t>
              </a:r>
            </a:p>
            <a:p>
              <a:r>
                <a:rPr lang="pt-BR" sz="24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Explicação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F0DAFA-B364-BE48-98BA-B95C2D33D0C5}"/>
                </a:ext>
              </a:extLst>
            </p:cNvPr>
            <p:cNvSpPr/>
            <p:nvPr/>
          </p:nvSpPr>
          <p:spPr>
            <a:xfrm>
              <a:off x="6953973" y="4475063"/>
              <a:ext cx="21437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FFCA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05. </a:t>
              </a:r>
            </a:p>
            <a:p>
              <a:r>
                <a:rPr lang="pt-BR" sz="2400" b="1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Assunto: </a:t>
              </a:r>
            </a:p>
            <a:p>
              <a:r>
                <a:rPr lang="pt-BR" sz="24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Explicação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575900-520A-1347-9652-90BF7575C124}"/>
                </a:ext>
              </a:extLst>
            </p:cNvPr>
            <p:cNvSpPr/>
            <p:nvPr/>
          </p:nvSpPr>
          <p:spPr>
            <a:xfrm>
              <a:off x="9525000" y="1340928"/>
              <a:ext cx="21437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FFCA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02. </a:t>
              </a:r>
            </a:p>
            <a:p>
              <a:r>
                <a:rPr lang="pt-BR" sz="2400" b="1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Assunto: </a:t>
              </a:r>
            </a:p>
            <a:p>
              <a:r>
                <a:rPr lang="pt-BR" sz="24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Explicação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2146E0A-9074-6B49-822E-51FE1ABA67F5}"/>
                </a:ext>
              </a:extLst>
            </p:cNvPr>
            <p:cNvSpPr/>
            <p:nvPr/>
          </p:nvSpPr>
          <p:spPr>
            <a:xfrm>
              <a:off x="9525000" y="2907996"/>
              <a:ext cx="21437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FFCA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04. </a:t>
              </a:r>
            </a:p>
            <a:p>
              <a:r>
                <a:rPr lang="pt-BR" sz="2400" b="1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Assunto: </a:t>
              </a:r>
            </a:p>
            <a:p>
              <a:r>
                <a:rPr lang="pt-BR" sz="24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Explicação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0FE9AC-1CFE-4347-B64B-171F76E86DC4}"/>
                </a:ext>
              </a:extLst>
            </p:cNvPr>
            <p:cNvSpPr/>
            <p:nvPr/>
          </p:nvSpPr>
          <p:spPr>
            <a:xfrm>
              <a:off x="9525000" y="4475063"/>
              <a:ext cx="214372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FFCA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06. </a:t>
              </a:r>
            </a:p>
            <a:p>
              <a:r>
                <a:rPr lang="pt-BR" sz="2400" b="1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Assunto: </a:t>
              </a:r>
            </a:p>
            <a:p>
              <a:r>
                <a:rPr lang="pt-BR" sz="2400" dirty="0">
                  <a:solidFill>
                    <a:srgbClr val="003C7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Explicação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3AB56B4-3A31-454C-A6C9-F7EB8637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32735"/>
            <a:ext cx="1186405" cy="11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7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97CF40-2F95-1046-9DC5-59B80682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22" y="0"/>
            <a:ext cx="6858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E77657-E08D-4A4D-B5D9-0A34E07F11D9}"/>
              </a:ext>
            </a:extLst>
          </p:cNvPr>
          <p:cNvSpPr/>
          <p:nvPr/>
        </p:nvSpPr>
        <p:spPr>
          <a:xfrm>
            <a:off x="216057" y="4000500"/>
            <a:ext cx="6597570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8000"/>
              </a:lnSpc>
            </a:pPr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00. NOME DO</a:t>
            </a:r>
          </a:p>
          <a:p>
            <a:pPr algn="r">
              <a:lnSpc>
                <a:spcPts val="8000"/>
              </a:lnSpc>
            </a:pPr>
            <a:r>
              <a:rPr lang="pt-BR" sz="8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CAPÍTULO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EEFD20-DC60-4B4B-BBC9-42F3C3CF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" y="92597"/>
            <a:ext cx="1778115" cy="10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4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51130-6ECE-1E4D-9F01-84962EF46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071" y="474562"/>
            <a:ext cx="3009418" cy="30094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E77657-E08D-4A4D-B5D9-0A34E07F11D9}"/>
              </a:ext>
            </a:extLst>
          </p:cNvPr>
          <p:cNvSpPr/>
          <p:nvPr/>
        </p:nvSpPr>
        <p:spPr>
          <a:xfrm>
            <a:off x="3850507" y="3109105"/>
            <a:ext cx="6597570" cy="259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6500"/>
              </a:lnSpc>
            </a:pPr>
            <a:r>
              <a:rPr lang="pt-BR" sz="80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  <a:p>
            <a:pPr algn="r">
              <a:lnSpc>
                <a:spcPts val="6500"/>
              </a:lnSpc>
            </a:pPr>
            <a:r>
              <a:rPr lang="pt-BR" sz="66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 DO</a:t>
            </a:r>
          </a:p>
          <a:p>
            <a:pPr algn="r">
              <a:lnSpc>
                <a:spcPts val="6500"/>
              </a:lnSpc>
            </a:pPr>
            <a:r>
              <a:rPr lang="pt-BR" sz="66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CAPÍTULO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2B7F5-0668-EE41-B109-B194CC83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6" y="92597"/>
            <a:ext cx="1778115" cy="10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2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318744-8740-D64D-9D27-44A6742B8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69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696D06-0424-FB40-9CD2-C0758FCC4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885" y="0"/>
            <a:ext cx="1778115" cy="1098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655867-2B6E-F34C-BF04-27EEED562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736" y="2183906"/>
            <a:ext cx="3830715" cy="3830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AFC6C7-142E-624B-AD31-ECE191AE01D6}"/>
              </a:ext>
            </a:extLst>
          </p:cNvPr>
          <p:cNvSpPr/>
          <p:nvPr/>
        </p:nvSpPr>
        <p:spPr>
          <a:xfrm>
            <a:off x="159800" y="4729951"/>
            <a:ext cx="35599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820"/>
              </a:lnSpc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“AQUI VEM </a:t>
            </a:r>
          </a:p>
          <a:p>
            <a:pPr algn="r">
              <a:lnSpc>
                <a:spcPts val="2820"/>
              </a:lnSpc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FRASE INSPIRADORA”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9FD752-86CB-9449-95EF-59127328B45C}"/>
              </a:ext>
            </a:extLst>
          </p:cNvPr>
          <p:cNvSpPr/>
          <p:nvPr/>
        </p:nvSpPr>
        <p:spPr>
          <a:xfrm>
            <a:off x="106536" y="5813027"/>
            <a:ext cx="3559946" cy="402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820"/>
              </a:lnSpc>
            </a:pPr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Gustavo Flaubert</a:t>
            </a:r>
          </a:p>
        </p:txBody>
      </p:sp>
    </p:spTree>
    <p:extLst>
      <p:ext uri="{BB962C8B-B14F-4D97-AF65-F5344CB8AC3E}">
        <p14:creationId xmlns:p14="http://schemas.microsoft.com/office/powerpoint/2010/main" val="14853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C59635-20F0-BB41-A6D5-B71F6727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885" y="0"/>
            <a:ext cx="1778115" cy="109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51365-11C1-6547-8482-5804D594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618" y="891248"/>
            <a:ext cx="1917058" cy="20714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CA7642-CEC3-E241-8301-50D6BA37A7C0}"/>
              </a:ext>
            </a:extLst>
          </p:cNvPr>
          <p:cNvSpPr/>
          <p:nvPr/>
        </p:nvSpPr>
        <p:spPr>
          <a:xfrm>
            <a:off x="3507129" y="3203775"/>
            <a:ext cx="659757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6220"/>
              </a:lnSpc>
            </a:pPr>
            <a:r>
              <a:rPr lang="pt-BR" sz="66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UMA FRASE</a:t>
            </a:r>
          </a:p>
          <a:p>
            <a:pPr algn="r">
              <a:lnSpc>
                <a:spcPts val="6220"/>
              </a:lnSpc>
            </a:pPr>
            <a:r>
              <a:rPr lang="pt-BR" sz="66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INSPIRADORA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0918-1902-FD42-AB73-6D4B18FB6BDD}"/>
              </a:ext>
            </a:extLst>
          </p:cNvPr>
          <p:cNvSpPr txBox="1"/>
          <p:nvPr/>
        </p:nvSpPr>
        <p:spPr>
          <a:xfrm>
            <a:off x="273389" y="270935"/>
            <a:ext cx="27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capítulo | Assunto slide </a:t>
            </a:r>
            <a:r>
              <a:rPr lang="pt-BR" sz="9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[11pt]</a:t>
            </a:r>
            <a:endParaRPr lang="pt-BR" sz="1100" dirty="0">
              <a:solidFill>
                <a:srgbClr val="003C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2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DBC8025-4EB5-034E-B3E8-F755787E36D4}"/>
              </a:ext>
            </a:extLst>
          </p:cNvPr>
          <p:cNvSpPr txBox="1"/>
          <p:nvPr/>
        </p:nvSpPr>
        <p:spPr>
          <a:xfrm>
            <a:off x="273389" y="270935"/>
            <a:ext cx="2775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 do capítulo | Assunto slide </a:t>
            </a:r>
            <a:r>
              <a:rPr lang="pt-BR" sz="900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[11pt]</a:t>
            </a:r>
            <a:endParaRPr lang="pt-BR" sz="1100" dirty="0">
              <a:solidFill>
                <a:srgbClr val="003C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9910B7-A520-5246-9238-32FC887BC787}"/>
              </a:ext>
            </a:extLst>
          </p:cNvPr>
          <p:cNvSpPr txBox="1"/>
          <p:nvPr/>
        </p:nvSpPr>
        <p:spPr>
          <a:xfrm>
            <a:off x="6829062" y="1517103"/>
            <a:ext cx="4656441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080"/>
              </a:lnSpc>
            </a:pPr>
            <a:r>
              <a:rPr lang="pt-BR" sz="4000" b="1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CAPRICHE EM UM TÍTULO </a:t>
            </a:r>
            <a:r>
              <a:rPr lang="pt-BR" sz="40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CHAME ATENÇÃO </a:t>
            </a:r>
          </a:p>
          <a:p>
            <a:pPr algn="r">
              <a:lnSpc>
                <a:spcPts val="4080"/>
              </a:lnSpc>
            </a:pPr>
            <a:r>
              <a:rPr lang="pt-BR" sz="3600" b="1" dirty="0">
                <a:solidFill>
                  <a:srgbClr val="00A8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[40pt]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998F0B-938F-AA4D-8D47-3F4472C46B0D}"/>
              </a:ext>
            </a:extLst>
          </p:cNvPr>
          <p:cNvSpPr/>
          <p:nvPr/>
        </p:nvSpPr>
        <p:spPr>
          <a:xfrm>
            <a:off x="7678838" y="4255143"/>
            <a:ext cx="37580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somente o que for pertinente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siter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nibath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magnumia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Siter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consectetuer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nonummy</a:t>
            </a:r>
            <a:r>
              <a:rPr lang="pt-BR" dirty="0">
                <a:solidFill>
                  <a:srgbClr val="003C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61B658-58EA-7E48-BA7C-F6AC6C78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885" y="0"/>
            <a:ext cx="1778115" cy="109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62605-B9BB-374E-88E2-E5658DB9D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3" r="15601"/>
          <a:stretch/>
        </p:blipFill>
        <p:spPr>
          <a:xfrm>
            <a:off x="0" y="1115110"/>
            <a:ext cx="6057900" cy="57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2B4B906-9588-6944-BF70-29100131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989" y="346415"/>
            <a:ext cx="1044960" cy="3993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493ED1-E06F-B346-B53F-D493CE8F1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354"/>
            <a:ext cx="5748291" cy="57482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4EA7C9-AF4F-E546-93A7-E3A45F90A755}"/>
              </a:ext>
            </a:extLst>
          </p:cNvPr>
          <p:cNvSpPr/>
          <p:nvPr/>
        </p:nvSpPr>
        <p:spPr>
          <a:xfrm>
            <a:off x="3518521" y="2327203"/>
            <a:ext cx="6229162" cy="265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020"/>
              </a:lnSpc>
            </a:pPr>
            <a:r>
              <a:rPr lang="pt-BR" sz="4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Escolha uma frase de impacto que conecte o slide anterior com o próximo.</a:t>
            </a:r>
          </a:p>
        </p:txBody>
      </p:sp>
    </p:spTree>
    <p:extLst>
      <p:ext uri="{BB962C8B-B14F-4D97-AF65-F5344CB8AC3E}">
        <p14:creationId xmlns:p14="http://schemas.microsoft.com/office/powerpoint/2010/main" val="1076955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2835</TotalTime>
  <Words>573</Words>
  <Application>Microsoft Office PowerPoint</Application>
  <PresentationFormat>Widescreen</PresentationFormat>
  <Paragraphs>154</Paragraphs>
  <Slides>17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Paulo Gontijo</dc:creator>
  <cp:lastModifiedBy>Adriana Jéssica de Aquino</cp:lastModifiedBy>
  <cp:revision>55</cp:revision>
  <dcterms:created xsi:type="dcterms:W3CDTF">2019-07-24T18:35:37Z</dcterms:created>
  <dcterms:modified xsi:type="dcterms:W3CDTF">2020-07-08T14:30:21Z</dcterms:modified>
</cp:coreProperties>
</file>